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50" r:id="rId2"/>
    <p:sldId id="256" r:id="rId3"/>
    <p:sldId id="318" r:id="rId4"/>
    <p:sldId id="257" r:id="rId5"/>
    <p:sldId id="268" r:id="rId6"/>
    <p:sldId id="364" r:id="rId7"/>
    <p:sldId id="363" r:id="rId8"/>
    <p:sldId id="362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AE6737-F114-4E82-BEA1-76A8332CBDD0}" v="8" dt="2020-11-18T03:16:56.93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893" autoAdjust="0"/>
  </p:normalViewPr>
  <p:slideViewPr>
    <p:cSldViewPr snapToGrid="0">
      <p:cViewPr varScale="1">
        <p:scale>
          <a:sx n="52" d="100"/>
          <a:sy n="52" d="100"/>
        </p:scale>
        <p:origin x="1776" y="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McQuillan" userId="a798018f86a4f6e0" providerId="LiveId" clId="{32AE6737-F114-4E82-BEA1-76A8332CBDD0}"/>
    <pc:docChg chg="undo custSel delSld modSld sldOrd">
      <pc:chgData name="Peter McQuillan" userId="a798018f86a4f6e0" providerId="LiveId" clId="{32AE6737-F114-4E82-BEA1-76A8332CBDD0}" dt="2020-11-18T03:17:36.546" v="207" actId="1076"/>
      <pc:docMkLst>
        <pc:docMk/>
      </pc:docMkLst>
      <pc:sldChg chg="modSp mod">
        <pc:chgData name="Peter McQuillan" userId="a798018f86a4f6e0" providerId="LiveId" clId="{32AE6737-F114-4E82-BEA1-76A8332CBDD0}" dt="2020-11-18T03:07:45.231" v="46" actId="27636"/>
        <pc:sldMkLst>
          <pc:docMk/>
          <pc:sldMk cId="0" sldId="256"/>
        </pc:sldMkLst>
        <pc:spChg chg="mod">
          <ac:chgData name="Peter McQuillan" userId="a798018f86a4f6e0" providerId="LiveId" clId="{32AE6737-F114-4E82-BEA1-76A8332CBDD0}" dt="2020-11-18T03:07:45.231" v="46" actId="27636"/>
          <ac:spMkLst>
            <pc:docMk/>
            <pc:sldMk cId="0" sldId="256"/>
            <ac:spMk id="120" creationId="{00000000-0000-0000-0000-000000000000}"/>
          </ac:spMkLst>
        </pc:spChg>
        <pc:spChg chg="mod">
          <ac:chgData name="Peter McQuillan" userId="a798018f86a4f6e0" providerId="LiveId" clId="{32AE6737-F114-4E82-BEA1-76A8332CBDD0}" dt="2020-11-18T03:07:32.125" v="41" actId="1076"/>
          <ac:spMkLst>
            <pc:docMk/>
            <pc:sldMk cId="0" sldId="256"/>
            <ac:spMk id="121" creationId="{00000000-0000-0000-0000-000000000000}"/>
          </ac:spMkLst>
        </pc:spChg>
      </pc:sldChg>
      <pc:sldChg chg="del">
        <pc:chgData name="Peter McQuillan" userId="a798018f86a4f6e0" providerId="LiveId" clId="{32AE6737-F114-4E82-BEA1-76A8332CBDD0}" dt="2020-11-18T03:06:18.461" v="31" actId="47"/>
        <pc:sldMkLst>
          <pc:docMk/>
          <pc:sldMk cId="0" sldId="258"/>
        </pc:sldMkLst>
      </pc:sldChg>
      <pc:sldChg chg="addSp modSp mod">
        <pc:chgData name="Peter McQuillan" userId="a798018f86a4f6e0" providerId="LiveId" clId="{32AE6737-F114-4E82-BEA1-76A8332CBDD0}" dt="2020-11-18T03:17:36.546" v="207" actId="1076"/>
        <pc:sldMkLst>
          <pc:docMk/>
          <pc:sldMk cId="0" sldId="268"/>
        </pc:sldMkLst>
        <pc:spChg chg="mod">
          <ac:chgData name="Peter McQuillan" userId="a798018f86a4f6e0" providerId="LiveId" clId="{32AE6737-F114-4E82-BEA1-76A8332CBDD0}" dt="2020-11-18T03:16:38.314" v="202" actId="255"/>
          <ac:spMkLst>
            <pc:docMk/>
            <pc:sldMk cId="0" sldId="268"/>
            <ac:spMk id="2" creationId="{37E906E9-5C2E-4AFC-A9F7-9483C8C7AEB0}"/>
          </ac:spMkLst>
        </pc:spChg>
        <pc:spChg chg="add mod">
          <ac:chgData name="Peter McQuillan" userId="a798018f86a4f6e0" providerId="LiveId" clId="{32AE6737-F114-4E82-BEA1-76A8332CBDD0}" dt="2020-11-18T03:15:39.812" v="196"/>
          <ac:spMkLst>
            <pc:docMk/>
            <pc:sldMk cId="0" sldId="268"/>
            <ac:spMk id="7" creationId="{216B22BC-562B-4823-BAC0-00D8F21B1A2A}"/>
          </ac:spMkLst>
        </pc:spChg>
        <pc:spChg chg="add mod">
          <ac:chgData name="Peter McQuillan" userId="a798018f86a4f6e0" providerId="LiveId" clId="{32AE6737-F114-4E82-BEA1-76A8332CBDD0}" dt="2020-11-18T03:15:39.812" v="196"/>
          <ac:spMkLst>
            <pc:docMk/>
            <pc:sldMk cId="0" sldId="268"/>
            <ac:spMk id="8" creationId="{3E13E1DE-9E25-40D3-8E27-FD2AA922D169}"/>
          </ac:spMkLst>
        </pc:spChg>
        <pc:spChg chg="mod">
          <ac:chgData name="Peter McQuillan" userId="a798018f86a4f6e0" providerId="LiveId" clId="{32AE6737-F114-4E82-BEA1-76A8332CBDD0}" dt="2020-11-18T03:16:45.759" v="203" actId="255"/>
          <ac:spMkLst>
            <pc:docMk/>
            <pc:sldMk cId="0" sldId="268"/>
            <ac:spMk id="156" creationId="{00000000-0000-0000-0000-000000000000}"/>
          </ac:spMkLst>
        </pc:spChg>
        <pc:grpChg chg="add mod">
          <ac:chgData name="Peter McQuillan" userId="a798018f86a4f6e0" providerId="LiveId" clId="{32AE6737-F114-4E82-BEA1-76A8332CBDD0}" dt="2020-11-18T03:15:39.812" v="196"/>
          <ac:grpSpMkLst>
            <pc:docMk/>
            <pc:sldMk cId="0" sldId="268"/>
            <ac:grpSpMk id="6" creationId="{36EF2BE0-EB44-40FF-9CF5-D814C94BBAEB}"/>
          </ac:grpSpMkLst>
        </pc:grpChg>
        <pc:picChg chg="add mod">
          <ac:chgData name="Peter McQuillan" userId="a798018f86a4f6e0" providerId="LiveId" clId="{32AE6737-F114-4E82-BEA1-76A8332CBDD0}" dt="2020-11-18T03:17:36.546" v="207" actId="1076"/>
          <ac:picMkLst>
            <pc:docMk/>
            <pc:sldMk cId="0" sldId="268"/>
            <ac:picMk id="5" creationId="{27B9AB62-7765-4E9E-8449-941EBD605F0E}"/>
          </ac:picMkLst>
        </pc:picChg>
      </pc:sldChg>
      <pc:sldChg chg="del">
        <pc:chgData name="Peter McQuillan" userId="a798018f86a4f6e0" providerId="LiveId" clId="{32AE6737-F114-4E82-BEA1-76A8332CBDD0}" dt="2020-11-18T03:06:17.067" v="30" actId="47"/>
        <pc:sldMkLst>
          <pc:docMk/>
          <pc:sldMk cId="2252943832" sldId="296"/>
        </pc:sldMkLst>
      </pc:sldChg>
      <pc:sldChg chg="ord">
        <pc:chgData name="Peter McQuillan" userId="a798018f86a4f6e0" providerId="LiveId" clId="{32AE6737-F114-4E82-BEA1-76A8332CBDD0}" dt="2020-11-18T03:08:16.469" v="48"/>
        <pc:sldMkLst>
          <pc:docMk/>
          <pc:sldMk cId="2100690596" sldId="318"/>
        </pc:sldMkLst>
      </pc:sldChg>
      <pc:sldChg chg="del">
        <pc:chgData name="Peter McQuillan" userId="a798018f86a4f6e0" providerId="LiveId" clId="{32AE6737-F114-4E82-BEA1-76A8332CBDD0}" dt="2020-11-18T03:06:19.672" v="32" actId="47"/>
        <pc:sldMkLst>
          <pc:docMk/>
          <pc:sldMk cId="3731361832" sldId="338"/>
        </pc:sldMkLst>
      </pc:sldChg>
      <pc:sldChg chg="modSp mod">
        <pc:chgData name="Peter McQuillan" userId="a798018f86a4f6e0" providerId="LiveId" clId="{32AE6737-F114-4E82-BEA1-76A8332CBDD0}" dt="2020-11-18T03:04:15.872" v="13" actId="20577"/>
        <pc:sldMkLst>
          <pc:docMk/>
          <pc:sldMk cId="718840582" sldId="350"/>
        </pc:sldMkLst>
        <pc:spChg chg="mod">
          <ac:chgData name="Peter McQuillan" userId="a798018f86a4f6e0" providerId="LiveId" clId="{32AE6737-F114-4E82-BEA1-76A8332CBDD0}" dt="2020-11-18T03:04:15.872" v="13" actId="20577"/>
          <ac:spMkLst>
            <pc:docMk/>
            <pc:sldMk cId="718840582" sldId="350"/>
            <ac:spMk id="205" creationId="{00000000-0000-0000-0000-000000000000}"/>
          </ac:spMkLst>
        </pc:spChg>
      </pc:sldChg>
      <pc:sldChg chg="del">
        <pc:chgData name="Peter McQuillan" userId="a798018f86a4f6e0" providerId="LiveId" clId="{32AE6737-F114-4E82-BEA1-76A8332CBDD0}" dt="2020-11-18T03:06:22.606" v="34" actId="47"/>
        <pc:sldMkLst>
          <pc:docMk/>
          <pc:sldMk cId="1207084956" sldId="356"/>
        </pc:sldMkLst>
      </pc:sldChg>
      <pc:sldChg chg="del">
        <pc:chgData name="Peter McQuillan" userId="a798018f86a4f6e0" providerId="LiveId" clId="{32AE6737-F114-4E82-BEA1-76A8332CBDD0}" dt="2020-11-18T03:06:23.587" v="35" actId="47"/>
        <pc:sldMkLst>
          <pc:docMk/>
          <pc:sldMk cId="2912513672" sldId="357"/>
        </pc:sldMkLst>
      </pc:sldChg>
      <pc:sldChg chg="del">
        <pc:chgData name="Peter McQuillan" userId="a798018f86a4f6e0" providerId="LiveId" clId="{32AE6737-F114-4E82-BEA1-76A8332CBDD0}" dt="2020-11-18T03:06:24.694" v="36" actId="47"/>
        <pc:sldMkLst>
          <pc:docMk/>
          <pc:sldMk cId="1404672225" sldId="358"/>
        </pc:sldMkLst>
      </pc:sldChg>
      <pc:sldChg chg="del">
        <pc:chgData name="Peter McQuillan" userId="a798018f86a4f6e0" providerId="LiveId" clId="{32AE6737-F114-4E82-BEA1-76A8332CBDD0}" dt="2020-11-18T03:06:25.800" v="37" actId="47"/>
        <pc:sldMkLst>
          <pc:docMk/>
          <pc:sldMk cId="3969592198" sldId="359"/>
        </pc:sldMkLst>
      </pc:sldChg>
      <pc:sldChg chg="del">
        <pc:chgData name="Peter McQuillan" userId="a798018f86a4f6e0" providerId="LiveId" clId="{32AE6737-F114-4E82-BEA1-76A8332CBDD0}" dt="2020-11-18T03:06:29.401" v="38" actId="47"/>
        <pc:sldMkLst>
          <pc:docMk/>
          <pc:sldMk cId="179248851" sldId="360"/>
        </pc:sldMkLst>
      </pc:sldChg>
      <pc:sldChg chg="del">
        <pc:chgData name="Peter McQuillan" userId="a798018f86a4f6e0" providerId="LiveId" clId="{32AE6737-F114-4E82-BEA1-76A8332CBDD0}" dt="2020-11-18T03:06:20.947" v="33" actId="47"/>
        <pc:sldMkLst>
          <pc:docMk/>
          <pc:sldMk cId="1212020674" sldId="361"/>
        </pc:sldMkLst>
      </pc:sldChg>
      <pc:sldChg chg="modSp mod">
        <pc:chgData name="Peter McQuillan" userId="a798018f86a4f6e0" providerId="LiveId" clId="{32AE6737-F114-4E82-BEA1-76A8332CBDD0}" dt="2020-11-18T03:04:29.930" v="29" actId="6549"/>
        <pc:sldMkLst>
          <pc:docMk/>
          <pc:sldMk cId="3783623880" sldId="362"/>
        </pc:sldMkLst>
        <pc:spChg chg="mod">
          <ac:chgData name="Peter McQuillan" userId="a798018f86a4f6e0" providerId="LiveId" clId="{32AE6737-F114-4E82-BEA1-76A8332CBDD0}" dt="2020-11-18T03:04:29.930" v="29" actId="6549"/>
          <ac:spMkLst>
            <pc:docMk/>
            <pc:sldMk cId="3783623880" sldId="362"/>
            <ac:spMk id="205" creationId="{00000000-0000-0000-0000-000000000000}"/>
          </ac:spMkLst>
        </pc:spChg>
      </pc:sldChg>
      <pc:sldChg chg="modSp">
        <pc:chgData name="Peter McQuillan" userId="a798018f86a4f6e0" providerId="LiveId" clId="{32AE6737-F114-4E82-BEA1-76A8332CBDD0}" dt="2020-11-18T03:16:56.930" v="204"/>
        <pc:sldMkLst>
          <pc:docMk/>
          <pc:sldMk cId="246326702" sldId="363"/>
        </pc:sldMkLst>
        <pc:graphicFrameChg chg="mod">
          <ac:chgData name="Peter McQuillan" userId="a798018f86a4f6e0" providerId="LiveId" clId="{32AE6737-F114-4E82-BEA1-76A8332CBDD0}" dt="2020-11-18T03:16:56.930" v="204"/>
          <ac:graphicFrameMkLst>
            <pc:docMk/>
            <pc:sldMk cId="246326702" sldId="363"/>
            <ac:graphicFrameMk id="6" creationId="{34ABA98C-F6EF-49F9-BDF6-DE7F517F5DAF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4A5266-B1C9-4E9C-BA39-D1557E6BB7C2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BDB3DC93-1D3A-4D6C-94BC-BDAF78566D89}">
      <dgm:prSet phldrT="[Text]"/>
      <dgm:spPr/>
      <dgm:t>
        <a:bodyPr/>
        <a:lstStyle/>
        <a:p>
          <a:r>
            <a:rPr lang="en-CA" dirty="0"/>
            <a:t>Personal Ethos</a:t>
          </a:r>
        </a:p>
      </dgm:t>
    </dgm:pt>
    <dgm:pt modelId="{5FAA588C-2FFA-430A-B68B-DBDF47CAAE84}" type="parTrans" cxnId="{83C03CF8-C046-43DD-B7E9-0F35263D4B86}">
      <dgm:prSet/>
      <dgm:spPr/>
      <dgm:t>
        <a:bodyPr/>
        <a:lstStyle/>
        <a:p>
          <a:endParaRPr lang="en-CA"/>
        </a:p>
      </dgm:t>
    </dgm:pt>
    <dgm:pt modelId="{A09A0159-E762-4C7C-B01F-D576AD563123}" type="sibTrans" cxnId="{83C03CF8-C046-43DD-B7E9-0F35263D4B86}">
      <dgm:prSet/>
      <dgm:spPr/>
      <dgm:t>
        <a:bodyPr/>
        <a:lstStyle/>
        <a:p>
          <a:endParaRPr lang="en-CA"/>
        </a:p>
      </dgm:t>
    </dgm:pt>
    <dgm:pt modelId="{2B7198E3-6008-4F47-9ACF-14EFA7522B63}">
      <dgm:prSet phldrT="[Text]"/>
      <dgm:spPr/>
      <dgm:t>
        <a:bodyPr/>
        <a:lstStyle/>
        <a:p>
          <a:r>
            <a:rPr lang="en-CA" dirty="0"/>
            <a:t>Character</a:t>
          </a:r>
        </a:p>
      </dgm:t>
    </dgm:pt>
    <dgm:pt modelId="{D3F20733-4EE1-4FD3-AE28-769906D58722}" type="parTrans" cxnId="{4D4FA7A3-E8AF-4CEB-A5D5-3D0D96C27E89}">
      <dgm:prSet/>
      <dgm:spPr/>
      <dgm:t>
        <a:bodyPr/>
        <a:lstStyle/>
        <a:p>
          <a:endParaRPr lang="en-CA"/>
        </a:p>
      </dgm:t>
    </dgm:pt>
    <dgm:pt modelId="{08E67981-A228-4DAE-A448-2D16DEAF2F99}" type="sibTrans" cxnId="{4D4FA7A3-E8AF-4CEB-A5D5-3D0D96C27E89}">
      <dgm:prSet/>
      <dgm:spPr/>
      <dgm:t>
        <a:bodyPr/>
        <a:lstStyle/>
        <a:p>
          <a:endParaRPr lang="en-CA"/>
        </a:p>
      </dgm:t>
    </dgm:pt>
    <dgm:pt modelId="{BA1773BD-CEA0-46ED-81F6-6C859EEDAD57}">
      <dgm:prSet phldrT="[Text]"/>
      <dgm:spPr/>
      <dgm:t>
        <a:bodyPr/>
        <a:lstStyle/>
        <a:p>
          <a:r>
            <a:rPr lang="en-CA" dirty="0"/>
            <a:t>Ethos</a:t>
          </a:r>
        </a:p>
      </dgm:t>
    </dgm:pt>
    <dgm:pt modelId="{440DF71B-4409-43AE-90D6-EF6796E1B40F}" type="parTrans" cxnId="{221DAF14-57D0-4D33-AF9A-79461EC79121}">
      <dgm:prSet/>
      <dgm:spPr/>
      <dgm:t>
        <a:bodyPr/>
        <a:lstStyle/>
        <a:p>
          <a:endParaRPr lang="en-CA"/>
        </a:p>
      </dgm:t>
    </dgm:pt>
    <dgm:pt modelId="{10002E70-388D-478C-A437-264482876C05}" type="sibTrans" cxnId="{221DAF14-57D0-4D33-AF9A-79461EC79121}">
      <dgm:prSet/>
      <dgm:spPr/>
      <dgm:t>
        <a:bodyPr/>
        <a:lstStyle/>
        <a:p>
          <a:endParaRPr lang="en-CA"/>
        </a:p>
      </dgm:t>
    </dgm:pt>
    <dgm:pt modelId="{16E3CCAD-DAB3-489F-B461-E267C1810AB5}">
      <dgm:prSet phldrT="[Text]"/>
      <dgm:spPr/>
      <dgm:t>
        <a:bodyPr/>
        <a:lstStyle/>
        <a:p>
          <a:r>
            <a:rPr lang="en-CA" dirty="0"/>
            <a:t>Creed</a:t>
          </a:r>
        </a:p>
      </dgm:t>
    </dgm:pt>
    <dgm:pt modelId="{B16EADEF-B483-484F-9DE1-DB8E71F62DA8}" type="parTrans" cxnId="{32717617-1841-4117-959B-6F188D817045}">
      <dgm:prSet/>
      <dgm:spPr/>
      <dgm:t>
        <a:bodyPr/>
        <a:lstStyle/>
        <a:p>
          <a:endParaRPr lang="en-CA"/>
        </a:p>
      </dgm:t>
    </dgm:pt>
    <dgm:pt modelId="{45514D2A-1812-4A0D-B430-871BB3244381}" type="sibTrans" cxnId="{32717617-1841-4117-959B-6F188D817045}">
      <dgm:prSet/>
      <dgm:spPr/>
      <dgm:t>
        <a:bodyPr/>
        <a:lstStyle/>
        <a:p>
          <a:endParaRPr lang="en-CA"/>
        </a:p>
      </dgm:t>
    </dgm:pt>
    <dgm:pt modelId="{7C28370A-EE9B-4AB1-B541-08DC47085E43}">
      <dgm:prSet phldrT="[Text]"/>
      <dgm:spPr/>
      <dgm:t>
        <a:bodyPr/>
        <a:lstStyle/>
        <a:p>
          <a:r>
            <a:rPr lang="en-CA" dirty="0"/>
            <a:t>Business Acumen</a:t>
          </a:r>
        </a:p>
      </dgm:t>
    </dgm:pt>
    <dgm:pt modelId="{306D1213-24A3-4F2D-BB4C-D398D3D28044}" type="parTrans" cxnId="{2639B9D3-319D-4D17-AE00-FB6B7FA0AF62}">
      <dgm:prSet/>
      <dgm:spPr/>
      <dgm:t>
        <a:bodyPr/>
        <a:lstStyle/>
        <a:p>
          <a:endParaRPr lang="en-CA"/>
        </a:p>
      </dgm:t>
    </dgm:pt>
    <dgm:pt modelId="{F8E183E8-907B-4F58-8790-F0D2F4063A74}" type="sibTrans" cxnId="{2639B9D3-319D-4D17-AE00-FB6B7FA0AF62}">
      <dgm:prSet/>
      <dgm:spPr/>
      <dgm:t>
        <a:bodyPr/>
        <a:lstStyle/>
        <a:p>
          <a:endParaRPr lang="en-CA"/>
        </a:p>
      </dgm:t>
    </dgm:pt>
    <dgm:pt modelId="{4E7C29E3-1C92-49AC-870E-B58C74AABC9E}">
      <dgm:prSet phldrT="[Text]"/>
      <dgm:spPr/>
      <dgm:t>
        <a:bodyPr/>
        <a:lstStyle/>
        <a:p>
          <a:r>
            <a:rPr lang="en-CA" dirty="0"/>
            <a:t>Health</a:t>
          </a:r>
        </a:p>
      </dgm:t>
    </dgm:pt>
    <dgm:pt modelId="{744B0F29-E533-4B5F-A487-85ACFF6C7E28}" type="parTrans" cxnId="{AB6DF131-F5E6-47CD-9909-E9B7D35E9B64}">
      <dgm:prSet/>
      <dgm:spPr/>
      <dgm:t>
        <a:bodyPr/>
        <a:lstStyle/>
        <a:p>
          <a:endParaRPr lang="en-CA"/>
        </a:p>
      </dgm:t>
    </dgm:pt>
    <dgm:pt modelId="{60ACFD35-A13F-41B1-B7FC-CCB7088C1627}" type="sibTrans" cxnId="{AB6DF131-F5E6-47CD-9909-E9B7D35E9B64}">
      <dgm:prSet/>
      <dgm:spPr/>
      <dgm:t>
        <a:bodyPr/>
        <a:lstStyle/>
        <a:p>
          <a:endParaRPr lang="en-CA"/>
        </a:p>
      </dgm:t>
    </dgm:pt>
    <dgm:pt modelId="{8D887F29-2E9D-4B3D-85AE-CF34A6805F59}" type="pres">
      <dgm:prSet presAssocID="{F64A5266-B1C9-4E9C-BA39-D1557E6BB7C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BC1E49F-2A24-431E-907B-13E67E192827}" type="pres">
      <dgm:prSet presAssocID="{BDB3DC93-1D3A-4D6C-94BC-BDAF78566D89}" presName="vertOne" presStyleCnt="0"/>
      <dgm:spPr/>
    </dgm:pt>
    <dgm:pt modelId="{2A8B2941-A3D4-4274-95FF-D14E3B54AB6D}" type="pres">
      <dgm:prSet presAssocID="{BDB3DC93-1D3A-4D6C-94BC-BDAF78566D89}" presName="txOne" presStyleLbl="node0" presStyleIdx="0" presStyleCnt="1" custLinFactNeighborY="19497">
        <dgm:presLayoutVars>
          <dgm:chPref val="3"/>
        </dgm:presLayoutVars>
      </dgm:prSet>
      <dgm:spPr/>
    </dgm:pt>
    <dgm:pt modelId="{E107AB7C-0FC6-466E-B5BA-7C088334A84E}" type="pres">
      <dgm:prSet presAssocID="{BDB3DC93-1D3A-4D6C-94BC-BDAF78566D89}" presName="parTransOne" presStyleCnt="0"/>
      <dgm:spPr/>
    </dgm:pt>
    <dgm:pt modelId="{B71968A7-C1D0-4F29-B135-68E0D01F27A8}" type="pres">
      <dgm:prSet presAssocID="{BDB3DC93-1D3A-4D6C-94BC-BDAF78566D89}" presName="horzOne" presStyleCnt="0"/>
      <dgm:spPr/>
    </dgm:pt>
    <dgm:pt modelId="{015D6FAB-1CD7-4BBC-9069-7B58266C9786}" type="pres">
      <dgm:prSet presAssocID="{2B7198E3-6008-4F47-9ACF-14EFA7522B63}" presName="vertTwo" presStyleCnt="0"/>
      <dgm:spPr/>
    </dgm:pt>
    <dgm:pt modelId="{50285680-253A-4C4D-B18F-A1E68549B2FA}" type="pres">
      <dgm:prSet presAssocID="{2B7198E3-6008-4F47-9ACF-14EFA7522B63}" presName="txTwo" presStyleLbl="node2" presStyleIdx="0" presStyleCnt="2">
        <dgm:presLayoutVars>
          <dgm:chPref val="3"/>
        </dgm:presLayoutVars>
      </dgm:prSet>
      <dgm:spPr/>
    </dgm:pt>
    <dgm:pt modelId="{DE500A34-A60A-495B-A7DE-ADA092973075}" type="pres">
      <dgm:prSet presAssocID="{2B7198E3-6008-4F47-9ACF-14EFA7522B63}" presName="parTransTwo" presStyleCnt="0"/>
      <dgm:spPr/>
    </dgm:pt>
    <dgm:pt modelId="{6D75BA08-9571-4059-A842-26594764C8FF}" type="pres">
      <dgm:prSet presAssocID="{2B7198E3-6008-4F47-9ACF-14EFA7522B63}" presName="horzTwo" presStyleCnt="0"/>
      <dgm:spPr/>
    </dgm:pt>
    <dgm:pt modelId="{FB3A9D23-918D-4219-97E7-E3665EA913C8}" type="pres">
      <dgm:prSet presAssocID="{BA1773BD-CEA0-46ED-81F6-6C859EEDAD57}" presName="vertThree" presStyleCnt="0"/>
      <dgm:spPr/>
    </dgm:pt>
    <dgm:pt modelId="{E008E997-25FE-4ACC-8688-3D4C3A3F1394}" type="pres">
      <dgm:prSet presAssocID="{BA1773BD-CEA0-46ED-81F6-6C859EEDAD57}" presName="txThree" presStyleLbl="node3" presStyleIdx="0" presStyleCnt="3">
        <dgm:presLayoutVars>
          <dgm:chPref val="3"/>
        </dgm:presLayoutVars>
      </dgm:prSet>
      <dgm:spPr/>
    </dgm:pt>
    <dgm:pt modelId="{475A4B40-E69F-4B97-BF35-E10B25F6AB45}" type="pres">
      <dgm:prSet presAssocID="{BA1773BD-CEA0-46ED-81F6-6C859EEDAD57}" presName="horzThree" presStyleCnt="0"/>
      <dgm:spPr/>
    </dgm:pt>
    <dgm:pt modelId="{4C6304B4-B8B9-4762-998B-88CDD762441C}" type="pres">
      <dgm:prSet presAssocID="{10002E70-388D-478C-A437-264482876C05}" presName="sibSpaceThree" presStyleCnt="0"/>
      <dgm:spPr/>
    </dgm:pt>
    <dgm:pt modelId="{9FDE3C02-D4D8-4E80-85BF-9AB9EA34E287}" type="pres">
      <dgm:prSet presAssocID="{16E3CCAD-DAB3-489F-B461-E267C1810AB5}" presName="vertThree" presStyleCnt="0"/>
      <dgm:spPr/>
    </dgm:pt>
    <dgm:pt modelId="{34391EBD-4204-444F-B733-FD5D4E092A0C}" type="pres">
      <dgm:prSet presAssocID="{16E3CCAD-DAB3-489F-B461-E267C1810AB5}" presName="txThree" presStyleLbl="node3" presStyleIdx="1" presStyleCnt="3">
        <dgm:presLayoutVars>
          <dgm:chPref val="3"/>
        </dgm:presLayoutVars>
      </dgm:prSet>
      <dgm:spPr/>
    </dgm:pt>
    <dgm:pt modelId="{D7D88D44-071A-49CC-947C-A66775366F9D}" type="pres">
      <dgm:prSet presAssocID="{16E3CCAD-DAB3-489F-B461-E267C1810AB5}" presName="horzThree" presStyleCnt="0"/>
      <dgm:spPr/>
    </dgm:pt>
    <dgm:pt modelId="{28E53F40-3275-48DF-93BA-F9E1B7BD2D17}" type="pres">
      <dgm:prSet presAssocID="{08E67981-A228-4DAE-A448-2D16DEAF2F99}" presName="sibSpaceTwo" presStyleCnt="0"/>
      <dgm:spPr/>
    </dgm:pt>
    <dgm:pt modelId="{12FDCB7E-D52A-482F-A3DC-A1C67BC1500E}" type="pres">
      <dgm:prSet presAssocID="{7C28370A-EE9B-4AB1-B541-08DC47085E43}" presName="vertTwo" presStyleCnt="0"/>
      <dgm:spPr/>
    </dgm:pt>
    <dgm:pt modelId="{F30E4BC8-77DF-4985-B9B5-568D574B3245}" type="pres">
      <dgm:prSet presAssocID="{7C28370A-EE9B-4AB1-B541-08DC47085E43}" presName="txTwo" presStyleLbl="node2" presStyleIdx="1" presStyleCnt="2">
        <dgm:presLayoutVars>
          <dgm:chPref val="3"/>
        </dgm:presLayoutVars>
      </dgm:prSet>
      <dgm:spPr/>
    </dgm:pt>
    <dgm:pt modelId="{EC9649AC-844F-47CF-9EA5-2BCF8AE3DE19}" type="pres">
      <dgm:prSet presAssocID="{7C28370A-EE9B-4AB1-B541-08DC47085E43}" presName="parTransTwo" presStyleCnt="0"/>
      <dgm:spPr/>
    </dgm:pt>
    <dgm:pt modelId="{AFAF4396-2D7C-457F-A597-37B4ACF42C63}" type="pres">
      <dgm:prSet presAssocID="{7C28370A-EE9B-4AB1-B541-08DC47085E43}" presName="horzTwo" presStyleCnt="0"/>
      <dgm:spPr/>
    </dgm:pt>
    <dgm:pt modelId="{292FFDD9-EBD7-449A-929E-471170E14A3C}" type="pres">
      <dgm:prSet presAssocID="{4E7C29E3-1C92-49AC-870E-B58C74AABC9E}" presName="vertThree" presStyleCnt="0"/>
      <dgm:spPr/>
    </dgm:pt>
    <dgm:pt modelId="{6CD4C459-EA71-46B3-BB1C-2168865FBCFB}" type="pres">
      <dgm:prSet presAssocID="{4E7C29E3-1C92-49AC-870E-B58C74AABC9E}" presName="txThree" presStyleLbl="node3" presStyleIdx="2" presStyleCnt="3">
        <dgm:presLayoutVars>
          <dgm:chPref val="3"/>
        </dgm:presLayoutVars>
      </dgm:prSet>
      <dgm:spPr/>
    </dgm:pt>
    <dgm:pt modelId="{8EDD3E96-242C-40F0-9A90-469B5E553AA5}" type="pres">
      <dgm:prSet presAssocID="{4E7C29E3-1C92-49AC-870E-B58C74AABC9E}" presName="horzThree" presStyleCnt="0"/>
      <dgm:spPr/>
    </dgm:pt>
  </dgm:ptLst>
  <dgm:cxnLst>
    <dgm:cxn modelId="{1D3D5E01-A376-41A3-A496-58F0C9B2DA8F}" type="presOf" srcId="{F64A5266-B1C9-4E9C-BA39-D1557E6BB7C2}" destId="{8D887F29-2E9D-4B3D-85AE-CF34A6805F59}" srcOrd="0" destOrd="0" presId="urn:microsoft.com/office/officeart/2005/8/layout/hierarchy4"/>
    <dgm:cxn modelId="{BF31030F-F4BE-4BBE-AF17-1E1004D98226}" type="presOf" srcId="{BDB3DC93-1D3A-4D6C-94BC-BDAF78566D89}" destId="{2A8B2941-A3D4-4274-95FF-D14E3B54AB6D}" srcOrd="0" destOrd="0" presId="urn:microsoft.com/office/officeart/2005/8/layout/hierarchy4"/>
    <dgm:cxn modelId="{221DAF14-57D0-4D33-AF9A-79461EC79121}" srcId="{2B7198E3-6008-4F47-9ACF-14EFA7522B63}" destId="{BA1773BD-CEA0-46ED-81F6-6C859EEDAD57}" srcOrd="0" destOrd="0" parTransId="{440DF71B-4409-43AE-90D6-EF6796E1B40F}" sibTransId="{10002E70-388D-478C-A437-264482876C05}"/>
    <dgm:cxn modelId="{32717617-1841-4117-959B-6F188D817045}" srcId="{2B7198E3-6008-4F47-9ACF-14EFA7522B63}" destId="{16E3CCAD-DAB3-489F-B461-E267C1810AB5}" srcOrd="1" destOrd="0" parTransId="{B16EADEF-B483-484F-9DE1-DB8E71F62DA8}" sibTransId="{45514D2A-1812-4A0D-B430-871BB3244381}"/>
    <dgm:cxn modelId="{AB6DF131-F5E6-47CD-9909-E9B7D35E9B64}" srcId="{7C28370A-EE9B-4AB1-B541-08DC47085E43}" destId="{4E7C29E3-1C92-49AC-870E-B58C74AABC9E}" srcOrd="0" destOrd="0" parTransId="{744B0F29-E533-4B5F-A487-85ACFF6C7E28}" sibTransId="{60ACFD35-A13F-41B1-B7FC-CCB7088C1627}"/>
    <dgm:cxn modelId="{77792764-250C-4796-ABC3-0F6CF4655562}" type="presOf" srcId="{16E3CCAD-DAB3-489F-B461-E267C1810AB5}" destId="{34391EBD-4204-444F-B733-FD5D4E092A0C}" srcOrd="0" destOrd="0" presId="urn:microsoft.com/office/officeart/2005/8/layout/hierarchy4"/>
    <dgm:cxn modelId="{B0C43E70-FF27-40D3-93DF-46EB427F79F5}" type="presOf" srcId="{BA1773BD-CEA0-46ED-81F6-6C859EEDAD57}" destId="{E008E997-25FE-4ACC-8688-3D4C3A3F1394}" srcOrd="0" destOrd="0" presId="urn:microsoft.com/office/officeart/2005/8/layout/hierarchy4"/>
    <dgm:cxn modelId="{4D4FA7A3-E8AF-4CEB-A5D5-3D0D96C27E89}" srcId="{BDB3DC93-1D3A-4D6C-94BC-BDAF78566D89}" destId="{2B7198E3-6008-4F47-9ACF-14EFA7522B63}" srcOrd="0" destOrd="0" parTransId="{D3F20733-4EE1-4FD3-AE28-769906D58722}" sibTransId="{08E67981-A228-4DAE-A448-2D16DEAF2F99}"/>
    <dgm:cxn modelId="{0D786DB0-68B6-45DC-878F-5EF9D92A144C}" type="presOf" srcId="{7C28370A-EE9B-4AB1-B541-08DC47085E43}" destId="{F30E4BC8-77DF-4985-B9B5-568D574B3245}" srcOrd="0" destOrd="0" presId="urn:microsoft.com/office/officeart/2005/8/layout/hierarchy4"/>
    <dgm:cxn modelId="{59F251BA-C5DC-4008-BA79-62897DD9FD50}" type="presOf" srcId="{4E7C29E3-1C92-49AC-870E-B58C74AABC9E}" destId="{6CD4C459-EA71-46B3-BB1C-2168865FBCFB}" srcOrd="0" destOrd="0" presId="urn:microsoft.com/office/officeart/2005/8/layout/hierarchy4"/>
    <dgm:cxn modelId="{F34243BC-42C8-415B-BBBC-A4C7D9368434}" type="presOf" srcId="{2B7198E3-6008-4F47-9ACF-14EFA7522B63}" destId="{50285680-253A-4C4D-B18F-A1E68549B2FA}" srcOrd="0" destOrd="0" presId="urn:microsoft.com/office/officeart/2005/8/layout/hierarchy4"/>
    <dgm:cxn modelId="{2639B9D3-319D-4D17-AE00-FB6B7FA0AF62}" srcId="{BDB3DC93-1D3A-4D6C-94BC-BDAF78566D89}" destId="{7C28370A-EE9B-4AB1-B541-08DC47085E43}" srcOrd="1" destOrd="0" parTransId="{306D1213-24A3-4F2D-BB4C-D398D3D28044}" sibTransId="{F8E183E8-907B-4F58-8790-F0D2F4063A74}"/>
    <dgm:cxn modelId="{83C03CF8-C046-43DD-B7E9-0F35263D4B86}" srcId="{F64A5266-B1C9-4E9C-BA39-D1557E6BB7C2}" destId="{BDB3DC93-1D3A-4D6C-94BC-BDAF78566D89}" srcOrd="0" destOrd="0" parTransId="{5FAA588C-2FFA-430A-B68B-DBDF47CAAE84}" sibTransId="{A09A0159-E762-4C7C-B01F-D576AD563123}"/>
    <dgm:cxn modelId="{3F44F754-37AF-48CA-A6DE-8E1F9419BA25}" type="presParOf" srcId="{8D887F29-2E9D-4B3D-85AE-CF34A6805F59}" destId="{CBC1E49F-2A24-431E-907B-13E67E192827}" srcOrd="0" destOrd="0" presId="urn:microsoft.com/office/officeart/2005/8/layout/hierarchy4"/>
    <dgm:cxn modelId="{3AE6E740-F686-4DAC-9BF6-AFADF0807088}" type="presParOf" srcId="{CBC1E49F-2A24-431E-907B-13E67E192827}" destId="{2A8B2941-A3D4-4274-95FF-D14E3B54AB6D}" srcOrd="0" destOrd="0" presId="urn:microsoft.com/office/officeart/2005/8/layout/hierarchy4"/>
    <dgm:cxn modelId="{7AB9682A-D766-4EA3-B2CD-124354532C8F}" type="presParOf" srcId="{CBC1E49F-2A24-431E-907B-13E67E192827}" destId="{E107AB7C-0FC6-466E-B5BA-7C088334A84E}" srcOrd="1" destOrd="0" presId="urn:microsoft.com/office/officeart/2005/8/layout/hierarchy4"/>
    <dgm:cxn modelId="{160151F7-4968-4B0A-9C76-CDFAAC371578}" type="presParOf" srcId="{CBC1E49F-2A24-431E-907B-13E67E192827}" destId="{B71968A7-C1D0-4F29-B135-68E0D01F27A8}" srcOrd="2" destOrd="0" presId="urn:microsoft.com/office/officeart/2005/8/layout/hierarchy4"/>
    <dgm:cxn modelId="{E0639F53-3195-4E80-8DC3-7D67A1AB442B}" type="presParOf" srcId="{B71968A7-C1D0-4F29-B135-68E0D01F27A8}" destId="{015D6FAB-1CD7-4BBC-9069-7B58266C9786}" srcOrd="0" destOrd="0" presId="urn:microsoft.com/office/officeart/2005/8/layout/hierarchy4"/>
    <dgm:cxn modelId="{EB26DDE1-7A7C-47A0-9DDA-A74C6F28486E}" type="presParOf" srcId="{015D6FAB-1CD7-4BBC-9069-7B58266C9786}" destId="{50285680-253A-4C4D-B18F-A1E68549B2FA}" srcOrd="0" destOrd="0" presId="urn:microsoft.com/office/officeart/2005/8/layout/hierarchy4"/>
    <dgm:cxn modelId="{790F32D4-37EF-4098-B21E-E87E0D60561E}" type="presParOf" srcId="{015D6FAB-1CD7-4BBC-9069-7B58266C9786}" destId="{DE500A34-A60A-495B-A7DE-ADA092973075}" srcOrd="1" destOrd="0" presId="urn:microsoft.com/office/officeart/2005/8/layout/hierarchy4"/>
    <dgm:cxn modelId="{EC2DFBDF-99E8-4F82-B7E3-8263CAD395AD}" type="presParOf" srcId="{015D6FAB-1CD7-4BBC-9069-7B58266C9786}" destId="{6D75BA08-9571-4059-A842-26594764C8FF}" srcOrd="2" destOrd="0" presId="urn:microsoft.com/office/officeart/2005/8/layout/hierarchy4"/>
    <dgm:cxn modelId="{EF6A867B-44B1-4700-A372-C6D5C0C4A1F2}" type="presParOf" srcId="{6D75BA08-9571-4059-A842-26594764C8FF}" destId="{FB3A9D23-918D-4219-97E7-E3665EA913C8}" srcOrd="0" destOrd="0" presId="urn:microsoft.com/office/officeart/2005/8/layout/hierarchy4"/>
    <dgm:cxn modelId="{B34A7AEB-BB0B-4914-A56D-BC1300CBF394}" type="presParOf" srcId="{FB3A9D23-918D-4219-97E7-E3665EA913C8}" destId="{E008E997-25FE-4ACC-8688-3D4C3A3F1394}" srcOrd="0" destOrd="0" presId="urn:microsoft.com/office/officeart/2005/8/layout/hierarchy4"/>
    <dgm:cxn modelId="{6BE39EAC-C60B-48C2-A99E-733BC7D149B3}" type="presParOf" srcId="{FB3A9D23-918D-4219-97E7-E3665EA913C8}" destId="{475A4B40-E69F-4B97-BF35-E10B25F6AB45}" srcOrd="1" destOrd="0" presId="urn:microsoft.com/office/officeart/2005/8/layout/hierarchy4"/>
    <dgm:cxn modelId="{EC9AB6FB-C5D6-481A-A5A8-B07E551A85F8}" type="presParOf" srcId="{6D75BA08-9571-4059-A842-26594764C8FF}" destId="{4C6304B4-B8B9-4762-998B-88CDD762441C}" srcOrd="1" destOrd="0" presId="urn:microsoft.com/office/officeart/2005/8/layout/hierarchy4"/>
    <dgm:cxn modelId="{E3D4F739-8B82-429F-8C16-280AE8234620}" type="presParOf" srcId="{6D75BA08-9571-4059-A842-26594764C8FF}" destId="{9FDE3C02-D4D8-4E80-85BF-9AB9EA34E287}" srcOrd="2" destOrd="0" presId="urn:microsoft.com/office/officeart/2005/8/layout/hierarchy4"/>
    <dgm:cxn modelId="{C2D62527-17DF-478D-9E1C-C7537BBAB561}" type="presParOf" srcId="{9FDE3C02-D4D8-4E80-85BF-9AB9EA34E287}" destId="{34391EBD-4204-444F-B733-FD5D4E092A0C}" srcOrd="0" destOrd="0" presId="urn:microsoft.com/office/officeart/2005/8/layout/hierarchy4"/>
    <dgm:cxn modelId="{2223522A-C532-4D39-BBFD-A550AD18E773}" type="presParOf" srcId="{9FDE3C02-D4D8-4E80-85BF-9AB9EA34E287}" destId="{D7D88D44-071A-49CC-947C-A66775366F9D}" srcOrd="1" destOrd="0" presId="urn:microsoft.com/office/officeart/2005/8/layout/hierarchy4"/>
    <dgm:cxn modelId="{46696795-5E11-4FF0-90B9-FA7462D15FA5}" type="presParOf" srcId="{B71968A7-C1D0-4F29-B135-68E0D01F27A8}" destId="{28E53F40-3275-48DF-93BA-F9E1B7BD2D17}" srcOrd="1" destOrd="0" presId="urn:microsoft.com/office/officeart/2005/8/layout/hierarchy4"/>
    <dgm:cxn modelId="{B2E6FDCF-9F49-4DD3-95D6-639E9E05C6CA}" type="presParOf" srcId="{B71968A7-C1D0-4F29-B135-68E0D01F27A8}" destId="{12FDCB7E-D52A-482F-A3DC-A1C67BC1500E}" srcOrd="2" destOrd="0" presId="urn:microsoft.com/office/officeart/2005/8/layout/hierarchy4"/>
    <dgm:cxn modelId="{772BE88E-6B5F-4DF7-9C70-B0CC16AFC1AB}" type="presParOf" srcId="{12FDCB7E-D52A-482F-A3DC-A1C67BC1500E}" destId="{F30E4BC8-77DF-4985-B9B5-568D574B3245}" srcOrd="0" destOrd="0" presId="urn:microsoft.com/office/officeart/2005/8/layout/hierarchy4"/>
    <dgm:cxn modelId="{03654FA3-E7DE-4814-8EE4-78C7C19DB32F}" type="presParOf" srcId="{12FDCB7E-D52A-482F-A3DC-A1C67BC1500E}" destId="{EC9649AC-844F-47CF-9EA5-2BCF8AE3DE19}" srcOrd="1" destOrd="0" presId="urn:microsoft.com/office/officeart/2005/8/layout/hierarchy4"/>
    <dgm:cxn modelId="{40152D98-8BE0-4533-9431-C68A06AA014C}" type="presParOf" srcId="{12FDCB7E-D52A-482F-A3DC-A1C67BC1500E}" destId="{AFAF4396-2D7C-457F-A597-37B4ACF42C63}" srcOrd="2" destOrd="0" presId="urn:microsoft.com/office/officeart/2005/8/layout/hierarchy4"/>
    <dgm:cxn modelId="{22929676-AF80-49D6-B615-D53272FF6F05}" type="presParOf" srcId="{AFAF4396-2D7C-457F-A597-37B4ACF42C63}" destId="{292FFDD9-EBD7-449A-929E-471170E14A3C}" srcOrd="0" destOrd="0" presId="urn:microsoft.com/office/officeart/2005/8/layout/hierarchy4"/>
    <dgm:cxn modelId="{830FA947-E763-4ECB-A28D-6AF79C4FA32B}" type="presParOf" srcId="{292FFDD9-EBD7-449A-929E-471170E14A3C}" destId="{6CD4C459-EA71-46B3-BB1C-2168865FBCFB}" srcOrd="0" destOrd="0" presId="urn:microsoft.com/office/officeart/2005/8/layout/hierarchy4"/>
    <dgm:cxn modelId="{5B28A966-A0E2-46B6-BDCF-C371CDD4426E}" type="presParOf" srcId="{292FFDD9-EBD7-449A-929E-471170E14A3C}" destId="{8EDD3E96-242C-40F0-9A90-469B5E553AA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B2941-A3D4-4274-95FF-D14E3B54AB6D}">
      <dsp:nvSpPr>
        <dsp:cNvPr id="0" name=""/>
        <dsp:cNvSpPr/>
      </dsp:nvSpPr>
      <dsp:spPr>
        <a:xfrm>
          <a:off x="1865" y="59879"/>
          <a:ext cx="16252269" cy="34184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 dirty="0"/>
            <a:t>Personal Ethos</a:t>
          </a:r>
        </a:p>
      </dsp:txBody>
      <dsp:txXfrm>
        <a:off x="101987" y="160001"/>
        <a:ext cx="16052025" cy="3218172"/>
      </dsp:txXfrm>
    </dsp:sp>
    <dsp:sp modelId="{50285680-253A-4C4D-B18F-A1E68549B2FA}">
      <dsp:nvSpPr>
        <dsp:cNvPr id="0" name=""/>
        <dsp:cNvSpPr/>
      </dsp:nvSpPr>
      <dsp:spPr>
        <a:xfrm>
          <a:off x="1865" y="3709458"/>
          <a:ext cx="10616485" cy="34184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 dirty="0"/>
            <a:t>Character</a:t>
          </a:r>
        </a:p>
      </dsp:txBody>
      <dsp:txXfrm>
        <a:off x="101987" y="3809580"/>
        <a:ext cx="10416241" cy="3218172"/>
      </dsp:txXfrm>
    </dsp:sp>
    <dsp:sp modelId="{E008E997-25FE-4ACC-8688-3D4C3A3F1394}">
      <dsp:nvSpPr>
        <dsp:cNvPr id="0" name=""/>
        <dsp:cNvSpPr/>
      </dsp:nvSpPr>
      <dsp:spPr>
        <a:xfrm>
          <a:off x="1865" y="7415021"/>
          <a:ext cx="5199062" cy="34184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 dirty="0"/>
            <a:t>Ethos</a:t>
          </a:r>
        </a:p>
      </dsp:txBody>
      <dsp:txXfrm>
        <a:off x="101987" y="7515143"/>
        <a:ext cx="4998818" cy="3218172"/>
      </dsp:txXfrm>
    </dsp:sp>
    <dsp:sp modelId="{34391EBD-4204-444F-B733-FD5D4E092A0C}">
      <dsp:nvSpPr>
        <dsp:cNvPr id="0" name=""/>
        <dsp:cNvSpPr/>
      </dsp:nvSpPr>
      <dsp:spPr>
        <a:xfrm>
          <a:off x="5419288" y="7415021"/>
          <a:ext cx="5199062" cy="34184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 dirty="0"/>
            <a:t>Creed</a:t>
          </a:r>
        </a:p>
      </dsp:txBody>
      <dsp:txXfrm>
        <a:off x="5519410" y="7515143"/>
        <a:ext cx="4998818" cy="3218172"/>
      </dsp:txXfrm>
    </dsp:sp>
    <dsp:sp modelId="{F30E4BC8-77DF-4985-B9B5-568D574B3245}">
      <dsp:nvSpPr>
        <dsp:cNvPr id="0" name=""/>
        <dsp:cNvSpPr/>
      </dsp:nvSpPr>
      <dsp:spPr>
        <a:xfrm>
          <a:off x="11055072" y="3709458"/>
          <a:ext cx="5199062" cy="34184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 dirty="0"/>
            <a:t>Business Acumen</a:t>
          </a:r>
        </a:p>
      </dsp:txBody>
      <dsp:txXfrm>
        <a:off x="11155194" y="3809580"/>
        <a:ext cx="4998818" cy="3218172"/>
      </dsp:txXfrm>
    </dsp:sp>
    <dsp:sp modelId="{6CD4C459-EA71-46B3-BB1C-2168865FBCFB}">
      <dsp:nvSpPr>
        <dsp:cNvPr id="0" name=""/>
        <dsp:cNvSpPr/>
      </dsp:nvSpPr>
      <dsp:spPr>
        <a:xfrm>
          <a:off x="11055072" y="7415021"/>
          <a:ext cx="5199062" cy="34184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 dirty="0"/>
            <a:t>Health</a:t>
          </a:r>
        </a:p>
      </dsp:txBody>
      <dsp:txXfrm>
        <a:off x="11155194" y="7515143"/>
        <a:ext cx="4998818" cy="3218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0CE0E7-BAEA-488C-A1D7-882F0011A0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D83101-6E63-4D47-9D36-4A43C86DDE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4AD5C-5F06-4F79-B4B6-AEC14C646DEC}" type="datetimeFigureOut">
              <a:rPr lang="en-CA" smtClean="0"/>
              <a:t>2020-11-17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C2DB68-7E3F-4A29-B9B5-6F87B536D3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3B0B9-7B5E-48D7-8520-337E0EF2CE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A6A6E-4DAA-4406-9DE1-9690D8A593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71128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Warrior Creed</a:t>
            </a:r>
          </a:p>
        </p:txBody>
      </p:sp>
    </p:spTree>
    <p:extLst>
      <p:ext uri="{BB962C8B-B14F-4D97-AF65-F5344CB8AC3E}">
        <p14:creationId xmlns:p14="http://schemas.microsoft.com/office/powerpoint/2010/main" val="308250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IronHED</a:t>
            </a:r>
            <a:r>
              <a:rPr lang="en-CA" dirty="0"/>
              <a:t> Media presents…</a:t>
            </a:r>
          </a:p>
          <a:p>
            <a:r>
              <a:rPr lang="en-CA" dirty="0"/>
              <a:t>What it takes to lead your first team</a:t>
            </a:r>
          </a:p>
          <a:p>
            <a:r>
              <a:rPr lang="en-CA" dirty="0"/>
              <a:t>This is a course about developing a leader then leading a team</a:t>
            </a:r>
          </a:p>
          <a:p>
            <a:r>
              <a:rPr lang="en-CA" dirty="0"/>
              <a:t>The ideas presented here are based on an aggregation of information derived from multiple proven leadership models.</a:t>
            </a:r>
          </a:p>
          <a:p>
            <a:r>
              <a:rPr lang="en-CA" dirty="0"/>
              <a:t>The foundational model presented here aggregates Military Football and Business ethos.</a:t>
            </a:r>
          </a:p>
          <a:p>
            <a:endParaRPr lang="en-CA" dirty="0"/>
          </a:p>
          <a:p>
            <a:r>
              <a:rPr lang="en-CA" dirty="0"/>
              <a:t>Roots of the Leadership framework.</a:t>
            </a:r>
          </a:p>
          <a:p>
            <a:endParaRPr lang="en-CA" dirty="0"/>
          </a:p>
          <a:p>
            <a:r>
              <a:rPr lang="en-CA" dirty="0"/>
              <a:t>Warrior Creed – Navy Seals</a:t>
            </a:r>
          </a:p>
          <a:p>
            <a:r>
              <a:rPr lang="en-CA" dirty="0" err="1"/>
              <a:t>Gogins</a:t>
            </a:r>
            <a:r>
              <a:rPr lang="en-CA" dirty="0"/>
              <a:t> – David </a:t>
            </a:r>
            <a:r>
              <a:rPr lang="en-CA" dirty="0" err="1"/>
              <a:t>Goggins</a:t>
            </a:r>
            <a:endParaRPr lang="en-CA" dirty="0"/>
          </a:p>
          <a:p>
            <a:r>
              <a:rPr lang="en-CA" dirty="0"/>
              <a:t>Lombardi – Vince Lombardi</a:t>
            </a:r>
          </a:p>
          <a:p>
            <a:r>
              <a:rPr lang="en-CA" dirty="0"/>
              <a:t>Carnegie – Dale </a:t>
            </a:r>
            <a:r>
              <a:rPr lang="en-CA" dirty="0" err="1"/>
              <a:t>Caregie</a:t>
            </a:r>
            <a:endParaRPr lang="en-CA" dirty="0"/>
          </a:p>
          <a:p>
            <a:r>
              <a:rPr lang="en-CA" dirty="0" err="1"/>
              <a:t>IronHED</a:t>
            </a:r>
            <a:r>
              <a:rPr lang="en-CA" dirty="0"/>
              <a:t> – Peter McQuillan</a:t>
            </a:r>
          </a:p>
          <a:p>
            <a:endParaRPr lang="en-CA" dirty="0"/>
          </a:p>
          <a:p>
            <a:r>
              <a:rPr lang="en-CA" dirty="0"/>
              <a:t>I will be presenting ideas and concepts referencing my personal experience and what I learned from Lombardi the Football coach, </a:t>
            </a:r>
            <a:r>
              <a:rPr lang="en-CA" dirty="0" err="1"/>
              <a:t>Caregie</a:t>
            </a:r>
            <a:r>
              <a:rPr lang="en-CA" dirty="0"/>
              <a:t> the Business Coach, </a:t>
            </a:r>
            <a:r>
              <a:rPr lang="en-CA" dirty="0" err="1"/>
              <a:t>Goggins</a:t>
            </a:r>
            <a:r>
              <a:rPr lang="en-CA" dirty="0"/>
              <a:t> the retired Navy Seal and the Warrior Creed.</a:t>
            </a:r>
          </a:p>
        </p:txBody>
      </p:sp>
    </p:spTree>
    <p:extLst>
      <p:ext uri="{BB962C8B-B14F-4D97-AF65-F5344CB8AC3E}">
        <p14:creationId xmlns:p14="http://schemas.microsoft.com/office/powerpoint/2010/main" val="484747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Its about standards </a:t>
            </a:r>
          </a:p>
          <a:p>
            <a:r>
              <a:rPr lang="en-CA" dirty="0"/>
              <a:t>Guiding Beliefs</a:t>
            </a:r>
          </a:p>
        </p:txBody>
      </p:sp>
    </p:spTree>
    <p:extLst>
      <p:ext uri="{BB962C8B-B14F-4D97-AF65-F5344CB8AC3E}">
        <p14:creationId xmlns:p14="http://schemas.microsoft.com/office/powerpoint/2010/main" val="338426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Build your leadership skills</a:t>
            </a:r>
          </a:p>
          <a:p>
            <a:r>
              <a:rPr lang="en-CA" dirty="0"/>
              <a:t>The use those new found skills to lead a team.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1236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  <a:p>
            <a:r>
              <a:rPr lang="en-CA" dirty="0"/>
              <a:t>What do you stand for…from a business perspective.</a:t>
            </a:r>
          </a:p>
          <a:p>
            <a:r>
              <a:rPr lang="en-CA" dirty="0"/>
              <a:t>How are you known?</a:t>
            </a:r>
          </a:p>
        </p:txBody>
      </p:sp>
    </p:spTree>
    <p:extLst>
      <p:ext uri="{BB962C8B-B14F-4D97-AF65-F5344CB8AC3E}">
        <p14:creationId xmlns:p14="http://schemas.microsoft.com/office/powerpoint/2010/main" val="3452753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Warrior Creed</a:t>
            </a:r>
          </a:p>
        </p:txBody>
      </p:sp>
    </p:spTree>
    <p:extLst>
      <p:ext uri="{BB962C8B-B14F-4D97-AF65-F5344CB8AC3E}">
        <p14:creationId xmlns:p14="http://schemas.microsoft.com/office/powerpoint/2010/main" val="277479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sz="quarter" idx="2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915304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7"/>
              </a:buBlip>
            </a:lvl1pPr>
            <a:lvl2pPr>
              <a:buBlip>
                <a:blip r:embed="rId7"/>
              </a:buBlip>
            </a:lvl2pPr>
            <a:lvl3pPr>
              <a:buBlip>
                <a:blip r:embed="rId7"/>
              </a:buBlip>
            </a:lvl3pPr>
            <a:lvl4pPr>
              <a:buBlip>
                <a:blip r:embed="rId7"/>
              </a:buBlip>
            </a:lvl4pPr>
            <a:lvl5pPr>
              <a:buBlip>
                <a:blip r:embed="rId7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9" r:id="rId3"/>
    <p:sldLayoutId id="2147483661" r:id="rId4"/>
  </p:sldLayoutIdLst>
  <p:transition spd="med"/>
  <p:hf hdr="0" dt="0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7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7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7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7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7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7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7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7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7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9289"/>
            <a:ext cx="19621500" cy="850901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6000" dirty="0">
                <a:latin typeface="+mj-lt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1884058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Placeholder 118"/>
          <p:cNvPicPr>
            <a:picLocks noGrp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1282700" y="1148546"/>
            <a:ext cx="21818600" cy="8445501"/>
          </a:xfrm>
          <a:prstGeom prst="rect">
            <a:avLst/>
          </a:prstGeom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1040104" y="9638782"/>
            <a:ext cx="21437600" cy="21971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Leading Your First Team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sz="quarter" idx="1"/>
          </p:nvPr>
        </p:nvSpPr>
        <p:spPr>
          <a:xfrm>
            <a:off x="3569201" y="11518900"/>
            <a:ext cx="17768111" cy="21971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 How To Prepare Yourself To Lead Your First Team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78B81F-3E02-4BAC-B2C9-42159112E1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2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08C14-5870-4EBB-8095-A48D313F4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73200" y="-1811820"/>
            <a:ext cx="21437602" cy="14309599"/>
          </a:xfrm>
          <a:prstGeom prst="rect">
            <a:avLst/>
          </a:prstGeom>
          <a:noFill/>
          <a:ln w="9525"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6D2CA2-C2DC-431F-8AB0-1216FBE9D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9575800"/>
            <a:ext cx="21437600" cy="1714500"/>
          </a:xfrm>
        </p:spPr>
        <p:txBody>
          <a:bodyPr anchor="b">
            <a:normAutofit/>
          </a:bodyPr>
          <a:lstStyle/>
          <a:p>
            <a:r>
              <a:rPr lang="en-US" dirty="0"/>
              <a:t>Leaders Are Made Not Born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A2CB6-47D8-44BF-AC10-B8380006DC4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473200" y="11772900"/>
            <a:ext cx="21437600" cy="17145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Leadership grows out of self-knowledge, character, integrity, competence and a comprehensive 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8ACFB-7FB4-4D8D-8DA4-01F42B92ACB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069059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Placeholder 122"/>
          <p:cNvPicPr>
            <a:picLocks noGrp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12979400" y="901700"/>
            <a:ext cx="9906000" cy="11912600"/>
          </a:xfrm>
          <a:prstGeom prst="rect">
            <a:avLst/>
          </a:prstGeom>
        </p:spPr>
      </p:pic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473199" y="1803400"/>
            <a:ext cx="11184021" cy="4927600"/>
          </a:xfrm>
          <a:prstGeom prst="rect">
            <a:avLst/>
          </a:prstGeom>
        </p:spPr>
        <p:txBody>
          <a:bodyPr/>
          <a:lstStyle/>
          <a:p>
            <a:r>
              <a:rPr dirty="0"/>
              <a:t>Leaders know better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body" sz="quarter" idx="1"/>
          </p:nvPr>
        </p:nvSpPr>
        <p:spPr>
          <a:xfrm>
            <a:off x="2406650" y="7379781"/>
            <a:ext cx="9639300" cy="5092700"/>
          </a:xfrm>
          <a:prstGeom prst="rect">
            <a:avLst/>
          </a:prstGeom>
        </p:spPr>
        <p:txBody>
          <a:bodyPr/>
          <a:lstStyle/>
          <a:p>
            <a:r>
              <a:rPr dirty="0"/>
              <a:t>Your personal leadership ethos defines your character, standards and guiding beliefs.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3F4112-7AA7-40C9-AB40-0F340C0AC9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4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CA" dirty="0"/>
              <a:t>What It Takes to Lead Your First Team</a:t>
            </a:r>
            <a:endParaRPr dirty="0"/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62066" y="4104297"/>
            <a:ext cx="11131828" cy="2972609"/>
          </a:xfrm>
          <a:prstGeom prst="rect">
            <a:avLst/>
          </a:prstGeom>
        </p:spPr>
        <p:txBody>
          <a:bodyPr wrap="square" spcCol="39600">
            <a:spAutoFit/>
          </a:bodyPr>
          <a:lstStyle/>
          <a:p>
            <a:pPr marL="0" indent="0">
              <a:buNone/>
            </a:pPr>
            <a:r>
              <a:rPr lang="en-CA" sz="5400" dirty="0">
                <a:solidFill>
                  <a:schemeClr val="tx1"/>
                </a:solidFill>
                <a:latin typeface="+mj-lt"/>
              </a:rPr>
              <a:t>Part 1 Building your Personal Ethos…</a:t>
            </a:r>
            <a:br>
              <a:rPr lang="en-CA" dirty="0">
                <a:solidFill>
                  <a:schemeClr val="tx1"/>
                </a:solidFill>
                <a:latin typeface="+mj-lt"/>
              </a:rPr>
            </a:br>
            <a:r>
              <a:rPr lang="en-CA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first step to Leadership</a:t>
            </a:r>
            <a:endParaRPr lang="en-CA" sz="4000" dirty="0"/>
          </a:p>
          <a:p>
            <a:pPr marL="0" indent="0">
              <a:buNone/>
            </a:pPr>
            <a:endParaRPr lang="en-CA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E906E9-5C2E-4AFC-A9F7-9483C8C7AEB0}"/>
              </a:ext>
            </a:extLst>
          </p:cNvPr>
          <p:cNvSpPr txBox="1"/>
          <p:nvPr/>
        </p:nvSpPr>
        <p:spPr>
          <a:xfrm>
            <a:off x="12073812" y="3484898"/>
            <a:ext cx="11648123" cy="21646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indent="0" algn="l">
              <a:buNone/>
            </a:pPr>
            <a:r>
              <a:rPr lang="en-CA" sz="5400" dirty="0"/>
              <a:t>Part 2 - How to Lead Others</a:t>
            </a:r>
          </a:p>
          <a:p>
            <a:pPr algn="l"/>
            <a:r>
              <a:rPr lang="en-CA" sz="400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ea typeface="Helvetica Neue"/>
                <a:cs typeface="Helvetica Neue"/>
              </a:rPr>
              <a:t>Everything you do and don’t do reflects on your leadership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C05507-AEED-42D9-B9FE-DBF0DE164A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5</a:t>
            </a:fld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9AB62-7765-4E9E-8449-941EBD605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6120882"/>
            <a:ext cx="9079990" cy="605106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</p:spPr>
        <p:txBody>
          <a:bodyPr anchor="ctr">
            <a:normAutofit/>
          </a:bodyPr>
          <a:lstStyle/>
          <a:p>
            <a:r>
              <a:rPr lang="en-CA" dirty="0"/>
              <a:t>Leadership Ethos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185DC-E4BE-4C1B-9A9E-12B1337BEA48}"/>
              </a:ext>
            </a:extLst>
          </p:cNvPr>
          <p:cNvSpPr txBox="1"/>
          <p:nvPr/>
        </p:nvSpPr>
        <p:spPr>
          <a:xfrm>
            <a:off x="1473200" y="3996268"/>
            <a:ext cx="21437600" cy="803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50800" tIns="50800" rIns="50800" bIns="50800" numCol="1" spcCol="38100" rtlCol="0" anchor="ctr">
            <a:normAutofit/>
          </a:bodyPr>
          <a:lstStyle/>
          <a:p>
            <a:pPr marL="0" marR="0" indent="0" algn="l" defTabSz="825500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5000" dirty="0"/>
              <a:t>It is Your Leadership Ethos that best describes who You and Your Team are</a:t>
            </a:r>
            <a:endParaRPr kumimoji="0" lang="en-CA" sz="5000" b="0" i="0" u="none" strike="noStrike" cap="none" spc="0" normalizeH="0" baseline="0" dirty="0">
              <a:ln>
                <a:noFill/>
              </a:ln>
              <a:effectLst>
                <a:outerShdw blurRad="50800" dist="38100" dir="5400000" rotWithShape="0">
                  <a:srgbClr val="000000"/>
                </a:outerShdw>
              </a:effectLst>
              <a:uFillTx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0334E-8FDD-4AB8-88E4-530B8B9AEE3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6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975B9-7CB3-4417-A698-C7AF74FB30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7</a:t>
            </a:fld>
            <a:endParaRPr lang="en-CA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4ABA98C-F6EF-49F9-BDF6-DE7F517F5D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574627"/>
              </p:ext>
            </p:extLst>
          </p:nvPr>
        </p:nvGraphicFramePr>
        <p:xfrm>
          <a:off x="4064000" y="1439333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32670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9289"/>
            <a:ext cx="19621500" cy="850901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6000" dirty="0">
                <a:latin typeface="+mj-lt"/>
              </a:rPr>
              <a:t>End Overview</a:t>
            </a:r>
          </a:p>
        </p:txBody>
      </p:sp>
    </p:spTree>
    <p:extLst>
      <p:ext uri="{BB962C8B-B14F-4D97-AF65-F5344CB8AC3E}">
        <p14:creationId xmlns:p14="http://schemas.microsoft.com/office/powerpoint/2010/main" val="3783623880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279</Words>
  <Application>Microsoft Office PowerPoint</Application>
  <PresentationFormat>Custom</PresentationFormat>
  <Paragraphs>51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Helvetica Neue</vt:lpstr>
      <vt:lpstr>Helvetica Neue Light</vt:lpstr>
      <vt:lpstr>Industrial</vt:lpstr>
      <vt:lpstr>PowerPoint Presentation</vt:lpstr>
      <vt:lpstr>Leading Your First Team</vt:lpstr>
      <vt:lpstr>Leaders Are Made Not Born</vt:lpstr>
      <vt:lpstr>Leaders know better</vt:lpstr>
      <vt:lpstr>What It Takes to Lead Your First Team</vt:lpstr>
      <vt:lpstr>Leadership Ethos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McQuillan</dc:creator>
  <cp:lastModifiedBy>Peter McQuillan</cp:lastModifiedBy>
  <cp:revision>2</cp:revision>
  <dcterms:created xsi:type="dcterms:W3CDTF">2020-11-17T23:17:05Z</dcterms:created>
  <dcterms:modified xsi:type="dcterms:W3CDTF">2020-11-18T03:17:38Z</dcterms:modified>
</cp:coreProperties>
</file>